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9" r:id="rId3"/>
    <p:sldId id="290" r:id="rId4"/>
    <p:sldId id="291" r:id="rId5"/>
    <p:sldId id="301" r:id="rId6"/>
    <p:sldId id="302" r:id="rId7"/>
    <p:sldId id="292" r:id="rId8"/>
    <p:sldId id="293" r:id="rId9"/>
    <p:sldId id="294" r:id="rId10"/>
    <p:sldId id="295" r:id="rId11"/>
    <p:sldId id="296" r:id="rId12"/>
    <p:sldId id="298" r:id="rId13"/>
    <p:sldId id="300" r:id="rId14"/>
    <p:sldId id="261" r:id="rId15"/>
    <p:sldId id="276" r:id="rId16"/>
    <p:sldId id="284" r:id="rId17"/>
    <p:sldId id="286" r:id="rId18"/>
    <p:sldId id="283" r:id="rId19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2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10C28-022C-471B-883B-BC8896CFFE90}" type="datetimeFigureOut">
              <a:rPr lang="es-AR" smtClean="0"/>
              <a:t>10/01/2013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D3DC3-0C31-4F9A-8677-79AD657BB28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83506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2189B-B87A-4C26-879A-E1B4526FED3F}" type="datetime1">
              <a:rPr lang="es-AR" smtClean="0"/>
              <a:t>10/01/2013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59426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B6C1-9FC2-4F1B-89E0-6DDBF4FEDD5A}" type="datetime1">
              <a:rPr lang="es-AR" smtClean="0"/>
              <a:t>10/01/2013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2530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1A7E-7CD9-4931-8D2B-C7331B17DD6A}" type="datetime1">
              <a:rPr lang="es-AR" smtClean="0"/>
              <a:t>10/01/2013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3956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564-E17F-4921-A2A0-60D572A2022E}" type="datetime1">
              <a:rPr lang="es-AR" smtClean="0"/>
              <a:t>10/01/2013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94380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AAB-0DB8-456A-9C31-C90B0C6F2755}" type="datetime1">
              <a:rPr lang="es-AR" smtClean="0"/>
              <a:t>10/01/2013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95391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5FF91-8DFA-4757-82AD-3C6A41DDE18C}" type="datetime1">
              <a:rPr lang="es-AR" smtClean="0"/>
              <a:t>10/01/2013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2816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3A0D-8C6F-4F08-B268-80B410F1ECAD}" type="datetime1">
              <a:rPr lang="es-AR" smtClean="0"/>
              <a:t>10/01/2013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1622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AA73-3B9A-41C7-A48C-D05A9E2877A9}" type="datetime1">
              <a:rPr lang="es-AR" smtClean="0"/>
              <a:t>10/01/2013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23143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6E4F-FF99-4012-A725-B2C5A20CD222}" type="datetime1">
              <a:rPr lang="es-AR" smtClean="0"/>
              <a:t>10/01/2013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9727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D1CF1-987E-499A-9FBD-88B07F6926D2}" type="datetime1">
              <a:rPr lang="es-AR" smtClean="0"/>
              <a:t>10/01/2013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64933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9F72-CF08-4249-9F8A-FC38956FBD64}" type="datetime1">
              <a:rPr lang="es-AR" smtClean="0"/>
              <a:t>10/01/2013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4366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0121B-61B1-4DF3-AA3F-CB77E7A496FD}" type="datetime1">
              <a:rPr lang="es-AR" smtClean="0"/>
              <a:t>10/01/2013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2BE51-D317-4336-80F5-B98EC70EFEF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6864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cupparir@fibertel.com.ar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990656" cy="3960440"/>
          </a:xfrm>
        </p:spPr>
        <p:txBody>
          <a:bodyPr>
            <a:normAutofit/>
          </a:bodyPr>
          <a:lstStyle/>
          <a:p>
            <a:r>
              <a:rPr lang="es-AR" sz="7200" b="1" u="sng" dirty="0" smtClean="0">
                <a:latin typeface="Algerian" pitchFamily="82" charset="0"/>
              </a:rPr>
              <a:t>¿ QUÉ APORTA EL L.A. AL INFORME SOCIAL </a:t>
            </a:r>
            <a:r>
              <a:rPr lang="es-AR" sz="7200" b="1" u="sng" dirty="0">
                <a:latin typeface="Algerian" pitchFamily="82" charset="0"/>
              </a:rPr>
              <a:t>?</a:t>
            </a:r>
            <a:endParaRPr lang="es-AR" sz="7200" u="sng" dirty="0"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 dirty="0" smtClean="0"/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0133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>
                <a:latin typeface="Algerian" pitchFamily="82" charset="0"/>
              </a:rPr>
              <a:t>APORTE DEL  LICENCIADO EN ADMINISTRACIÓN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AR" dirty="0" smtClean="0">
              <a:latin typeface="Algerian" pitchFamily="82" charset="0"/>
            </a:endParaRPr>
          </a:p>
          <a:p>
            <a:r>
              <a:rPr lang="es-AR" dirty="0" smtClean="0">
                <a:latin typeface="Algerian" pitchFamily="82" charset="0"/>
              </a:rPr>
              <a:t>SISTEMAS </a:t>
            </a:r>
          </a:p>
          <a:p>
            <a:endParaRPr lang="es-AR" dirty="0" smtClean="0">
              <a:latin typeface="Algerian" pitchFamily="82" charset="0"/>
            </a:endParaRPr>
          </a:p>
          <a:p>
            <a:r>
              <a:rPr lang="es-AR" dirty="0" smtClean="0">
                <a:latin typeface="Algerian" pitchFamily="82" charset="0"/>
              </a:rPr>
              <a:t>MÉTODOS</a:t>
            </a:r>
          </a:p>
          <a:p>
            <a:pPr marL="0" indent="0">
              <a:buNone/>
            </a:pPr>
            <a:endParaRPr lang="es-AR" dirty="0" smtClean="0">
              <a:latin typeface="Algerian" pitchFamily="82" charset="0"/>
            </a:endParaRPr>
          </a:p>
          <a:p>
            <a:r>
              <a:rPr lang="es-AR" dirty="0" smtClean="0">
                <a:latin typeface="Algerian" pitchFamily="82" charset="0"/>
              </a:rPr>
              <a:t>PROCEDIMIENTOS</a:t>
            </a:r>
          </a:p>
          <a:p>
            <a:endParaRPr lang="es-AR" dirty="0" smtClean="0">
              <a:latin typeface="Algerian" pitchFamily="82" charset="0"/>
            </a:endParaRPr>
          </a:p>
          <a:p>
            <a:r>
              <a:rPr lang="es-AR" dirty="0" smtClean="0">
                <a:latin typeface="Algerian" pitchFamily="82" charset="0"/>
              </a:rPr>
              <a:t>MANUALES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10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9739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>
                <a:latin typeface="Algerian" pitchFamily="82" charset="0"/>
              </a:rPr>
              <a:t>APORTE DEL LICENCIADO EN ADMINISTRACIÓN </a:t>
            </a:r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AR" dirty="0" smtClean="0"/>
          </a:p>
          <a:p>
            <a:r>
              <a:rPr lang="es-AR" dirty="0" smtClean="0">
                <a:latin typeface="Algerian" pitchFamily="82" charset="0"/>
              </a:rPr>
              <a:t>DISEÑA LOS SISTEMAS, MÉTODOS, PROCEDIMIENTOS Y MANUALES PARA  EL CUMPLIMIENTO DE NORMAS Y DISPOSICIONES QUE  GENERAN LA NECESIDAD DE ELABORAR INFORMES A FIRMAR  POR LOS L.A., DEJANDO EN CLARO QUE TAMBIEN SE VISUALIZA LA POSIBLE INTERVENCIÓN DE OTROS PROFESIONALES   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11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6681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lgerian" pitchFamily="82" charset="0"/>
              </a:rPr>
              <a:t>SISTEMAS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>
                <a:latin typeface="Algerian" pitchFamily="82" charset="0"/>
              </a:rPr>
              <a:t>COMPRAS Y CONTRATACIONES</a:t>
            </a:r>
          </a:p>
          <a:p>
            <a:r>
              <a:rPr lang="es-AR" dirty="0" smtClean="0">
                <a:latin typeface="Algerian" pitchFamily="82" charset="0"/>
              </a:rPr>
              <a:t>SELECCIÓN PERSONAL</a:t>
            </a:r>
          </a:p>
          <a:p>
            <a:r>
              <a:rPr lang="es-AR" dirty="0" smtClean="0">
                <a:latin typeface="Algerian" pitchFamily="82" charset="0"/>
              </a:rPr>
              <a:t>LIQUIDACIÓN DE REMUNERACIONES Y SU PAGO</a:t>
            </a:r>
          </a:p>
          <a:p>
            <a:r>
              <a:rPr lang="es-AR" dirty="0" smtClean="0">
                <a:latin typeface="Algerian" pitchFamily="82" charset="0"/>
              </a:rPr>
              <a:t>LIQUIDACIÓN DE CARGAS SOCIALES  Y SU DEPÓSITO</a:t>
            </a:r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12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2553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lgerian" pitchFamily="82" charset="0"/>
              </a:rPr>
              <a:t>INFORMES SOBRE: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s-ES" sz="4000" dirty="0" smtClean="0"/>
          </a:p>
          <a:p>
            <a:pPr marL="0" indent="0" algn="ctr">
              <a:buNone/>
            </a:pPr>
            <a:r>
              <a:rPr lang="es-ES" sz="4000" dirty="0" smtClean="0">
                <a:latin typeface="Algerian" pitchFamily="82" charset="0"/>
              </a:rPr>
              <a:t>MÉTODOS </a:t>
            </a:r>
          </a:p>
          <a:p>
            <a:pPr marL="0" indent="0" algn="ctr">
              <a:buNone/>
            </a:pPr>
            <a:r>
              <a:rPr lang="es-ES" sz="4000" dirty="0" smtClean="0">
                <a:latin typeface="Algerian" pitchFamily="82" charset="0"/>
              </a:rPr>
              <a:t>PROCEDIMIENTOS ADMINISTRATIVOS</a:t>
            </a:r>
          </a:p>
          <a:p>
            <a:pPr marL="0" indent="0" algn="ctr">
              <a:buNone/>
            </a:pPr>
            <a:r>
              <a:rPr lang="es-ES" sz="4000" dirty="0" smtClean="0">
                <a:latin typeface="Algerian" pitchFamily="82" charset="0"/>
              </a:rPr>
              <a:t>MANUALES</a:t>
            </a:r>
            <a:endParaRPr lang="es-AR" sz="4000" dirty="0">
              <a:latin typeface="Algerian" pitchFamily="82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13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1877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u="sng" dirty="0" smtClean="0">
                <a:solidFill>
                  <a:schemeClr val="tx1"/>
                </a:solidFill>
                <a:latin typeface="Algerian" pitchFamily="82" charset="0"/>
              </a:rPr>
              <a:t>CONTENIDO</a:t>
            </a:r>
            <a:r>
              <a:rPr lang="es-AR" u="sng" dirty="0" smtClean="0">
                <a:latin typeface="Algerian" pitchFamily="82" charset="0"/>
              </a:rPr>
              <a:t> DEL INFORME</a:t>
            </a:r>
            <a:endParaRPr lang="es-AR" u="sng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1. DESTINATARIO</a:t>
            </a:r>
          </a:p>
          <a:p>
            <a:r>
              <a:rPr lang="es-ES" dirty="0" smtClean="0">
                <a:latin typeface="Algerian" pitchFamily="82" charset="0"/>
              </a:rPr>
              <a:t>2. ÁREAS ANALIZADAS</a:t>
            </a:r>
          </a:p>
          <a:p>
            <a:r>
              <a:rPr lang="es-ES" dirty="0" smtClean="0">
                <a:latin typeface="Algerian" pitchFamily="82" charset="0"/>
              </a:rPr>
              <a:t>3. NORMAS APLICADAS EN EL ANÁLISIS</a:t>
            </a:r>
          </a:p>
          <a:p>
            <a:r>
              <a:rPr lang="es-ES" dirty="0" smtClean="0">
                <a:latin typeface="Algerian" pitchFamily="82" charset="0"/>
              </a:rPr>
              <a:t>4. OPINIÓN, RECOMENDACIONES Y CONCLUSIONES</a:t>
            </a:r>
          </a:p>
          <a:p>
            <a:r>
              <a:rPr lang="es-ES" dirty="0" smtClean="0">
                <a:latin typeface="Algerian" pitchFamily="82" charset="0"/>
              </a:rPr>
              <a:t>5. LUGAR Y FECHA DE EMISIÓN</a:t>
            </a:r>
          </a:p>
          <a:p>
            <a:r>
              <a:rPr lang="es-ES" dirty="0" smtClean="0">
                <a:latin typeface="Algerian" pitchFamily="82" charset="0"/>
              </a:rPr>
              <a:t>6. FIRMA  DEL  L.A.</a:t>
            </a:r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14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950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lgerian" pitchFamily="82" charset="0"/>
              </a:rPr>
              <a:t>INFORMES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sz="4000" dirty="0" smtClean="0">
                <a:latin typeface="Algerian" pitchFamily="82" charset="0"/>
              </a:rPr>
              <a:t>I</a:t>
            </a:r>
            <a:r>
              <a:rPr lang="es-ES" dirty="0" smtClean="0">
                <a:latin typeface="Algerian" pitchFamily="82" charset="0"/>
              </a:rPr>
              <a:t>NFORME SOBRE POLITICA DE  RECURSOS HUMANOS</a:t>
            </a:r>
          </a:p>
          <a:p>
            <a:pPr marL="0" indent="0" algn="ctr">
              <a:buNone/>
            </a:pPr>
            <a:endParaRPr lang="es-ES" dirty="0">
              <a:latin typeface="Algerian" pitchFamily="82" charset="0"/>
            </a:endParaRPr>
          </a:p>
          <a:p>
            <a:pPr marL="0" indent="0" algn="ctr">
              <a:buNone/>
            </a:pPr>
            <a:r>
              <a:rPr lang="es-ES" dirty="0" smtClean="0">
                <a:latin typeface="Algerian" pitchFamily="82" charset="0"/>
              </a:rPr>
              <a:t>INFORME SOBRE SISTEMAS DE REMUNERACIONES</a:t>
            </a:r>
          </a:p>
          <a:p>
            <a:pPr marL="0" indent="0" algn="ctr">
              <a:buNone/>
            </a:pPr>
            <a:endParaRPr lang="es-ES" dirty="0">
              <a:latin typeface="Algerian" pitchFamily="82" charset="0"/>
            </a:endParaRPr>
          </a:p>
          <a:p>
            <a:pPr marL="0" indent="0" algn="ctr">
              <a:buNone/>
            </a:pPr>
            <a:r>
              <a:rPr lang="es-ES" dirty="0" smtClean="0">
                <a:latin typeface="Algerian" pitchFamily="82" charset="0"/>
              </a:rPr>
              <a:t>OTROS ASPECTOS VINCULADOS AL FACTOR HUMANO DE LA ORGANIZACION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15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6337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solidFill>
            <a:srgbClr val="AEFAA4"/>
          </a:solidFill>
        </p:spPr>
        <p:txBody>
          <a:bodyPr/>
          <a:lstStyle/>
          <a:p>
            <a:pPr eaLnBrk="1" hangingPunct="1"/>
            <a:r>
              <a:rPr lang="es-ES" smtClean="0">
                <a:latin typeface="Arial Black" pitchFamily="34" charset="0"/>
              </a:rPr>
              <a:t>INFORME  Nº  3</a:t>
            </a:r>
          </a:p>
        </p:txBody>
      </p:sp>
      <p:pic>
        <p:nvPicPr>
          <p:cNvPr id="5" name="5 Imagen" descr="Certificaciones de Licenciados en Administración.t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545" y="1600200"/>
            <a:ext cx="356291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16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44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5400" u="sng" dirty="0" smtClean="0">
                <a:latin typeface="Algerian" pitchFamily="82" charset="0"/>
              </a:rPr>
              <a:t>APORTES   Y   OPINIONES</a:t>
            </a:r>
            <a:endParaRPr lang="es-AR" sz="5400" u="sng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endParaRPr lang="es-AR" dirty="0" smtClean="0"/>
          </a:p>
          <a:p>
            <a:r>
              <a:rPr lang="es-AR" dirty="0" smtClean="0">
                <a:latin typeface="Algerian" pitchFamily="82" charset="0"/>
              </a:rPr>
              <a:t> CORREO ELECTRONICO </a:t>
            </a:r>
          </a:p>
          <a:p>
            <a:endParaRPr lang="es-AR" dirty="0">
              <a:latin typeface="Algerian" pitchFamily="82" charset="0"/>
            </a:endParaRPr>
          </a:p>
          <a:p>
            <a:r>
              <a:rPr lang="es-AR" dirty="0" smtClean="0">
                <a:latin typeface="Algerian" pitchFamily="82" charset="0"/>
                <a:hlinkClick r:id="rId2"/>
              </a:rPr>
              <a:t>cupparir@fibertel.com.ar</a:t>
            </a:r>
            <a:endParaRPr lang="es-AR" dirty="0" smtClean="0">
              <a:latin typeface="Algerian" pitchFamily="82" charset="0"/>
            </a:endParaRPr>
          </a:p>
          <a:p>
            <a:endParaRPr lang="es-AR" dirty="0"/>
          </a:p>
          <a:p>
            <a:pPr marL="0" indent="0">
              <a:buNone/>
            </a:pPr>
            <a:endParaRPr lang="es-AR" dirty="0"/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17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2600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latin typeface="Algerian" pitchFamily="82" charset="0"/>
              </a:rPr>
              <a:t>GRACIAS </a:t>
            </a:r>
            <a:br>
              <a:rPr lang="es-ES" dirty="0" smtClean="0">
                <a:latin typeface="Algerian" pitchFamily="82" charset="0"/>
              </a:rPr>
            </a:br>
            <a:r>
              <a:rPr lang="es-ES" dirty="0" smtClean="0">
                <a:latin typeface="Algerian" pitchFamily="82" charset="0"/>
              </a:rPr>
              <a:t/>
            </a:r>
            <a:br>
              <a:rPr lang="es-ES" dirty="0" smtClean="0">
                <a:latin typeface="Algerian" pitchFamily="82" charset="0"/>
              </a:rPr>
            </a:br>
            <a:r>
              <a:rPr lang="es-ES" dirty="0" smtClean="0">
                <a:latin typeface="Algerian" pitchFamily="82" charset="0"/>
              </a:rPr>
              <a:t>POR SU ASISTENCIA</a:t>
            </a:r>
            <a:endParaRPr lang="es-AR" dirty="0">
              <a:latin typeface="Algerian" pitchFamily="82" charset="0"/>
            </a:endParaRPr>
          </a:p>
        </p:txBody>
      </p:sp>
      <p:pic>
        <p:nvPicPr>
          <p:cNvPr id="4" name="Picture 5" descr="logohome_bicentenari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4019550"/>
            <a:ext cx="54102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18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124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AR" sz="6000" b="1" u="sng" dirty="0" smtClean="0">
                <a:latin typeface="Algerian" pitchFamily="82" charset="0"/>
              </a:rPr>
              <a:t/>
            </a:r>
            <a:br>
              <a:rPr lang="es-AR" sz="6000" b="1" u="sng" dirty="0" smtClean="0">
                <a:latin typeface="Algerian" pitchFamily="82" charset="0"/>
              </a:rPr>
            </a:br>
            <a:r>
              <a:rPr lang="es-AR" sz="5400" u="sng" dirty="0" smtClean="0">
                <a:latin typeface="Algerian" pitchFamily="82" charset="0"/>
              </a:rPr>
              <a:t>LEY 20488/73 ART. 14</a:t>
            </a:r>
            <a:endParaRPr lang="es-AR" sz="5400" u="sng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AR" sz="4400" b="1" dirty="0" smtClean="0">
              <a:latin typeface="Algerian" pitchFamily="82" charset="0"/>
            </a:endParaRPr>
          </a:p>
          <a:p>
            <a:pPr marL="0" indent="0" algn="ctr">
              <a:buNone/>
            </a:pPr>
            <a:r>
              <a:rPr lang="es-AR" sz="4400" dirty="0" smtClean="0">
                <a:latin typeface="Algerian" pitchFamily="82" charset="0"/>
              </a:rPr>
              <a:t>INCUMBENCIAS DE LOS PROFESIONALES LICENCIADOS EN ADMINISTRACIÓN</a:t>
            </a:r>
            <a:endParaRPr lang="es-AR" sz="4400" dirty="0">
              <a:latin typeface="Algerian" pitchFamily="82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3954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>
                <a:latin typeface="Algerian" pitchFamily="82" charset="0"/>
              </a:rPr>
              <a:t>LEGISLACIÓN SOBRE INFORME SOCIAL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s-AR" dirty="0" smtClean="0">
              <a:latin typeface="Algerian" pitchFamily="82" charset="0"/>
            </a:endParaRPr>
          </a:p>
          <a:p>
            <a:r>
              <a:rPr lang="es-AR" dirty="0" smtClean="0">
                <a:latin typeface="Algerian" pitchFamily="82" charset="0"/>
              </a:rPr>
              <a:t>LEY 25250/2000 ( DEROGADA)</a:t>
            </a:r>
          </a:p>
          <a:p>
            <a:endParaRPr lang="es-AR" dirty="0" smtClean="0">
              <a:latin typeface="Algerian" pitchFamily="82" charset="0"/>
            </a:endParaRPr>
          </a:p>
          <a:p>
            <a:r>
              <a:rPr lang="es-AR" dirty="0" smtClean="0">
                <a:latin typeface="Algerian" pitchFamily="82" charset="0"/>
              </a:rPr>
              <a:t>LEY 25877/2004  Art. 25-26-27</a:t>
            </a:r>
          </a:p>
          <a:p>
            <a:r>
              <a:rPr lang="es-AR" dirty="0" smtClean="0">
                <a:latin typeface="Algerian" pitchFamily="82" charset="0"/>
              </a:rPr>
              <a:t>Obligación de presentar </a:t>
            </a:r>
            <a:r>
              <a:rPr lang="es-AR" dirty="0">
                <a:latin typeface="Algerian" pitchFamily="82" charset="0"/>
              </a:rPr>
              <a:t>e</a:t>
            </a:r>
            <a:r>
              <a:rPr lang="es-AR" dirty="0" smtClean="0">
                <a:latin typeface="Algerian" pitchFamily="82" charset="0"/>
              </a:rPr>
              <a:t>l Balance Social para  organizaciones que tienen más de 300 Trabajadores</a:t>
            </a:r>
          </a:p>
          <a:p>
            <a:r>
              <a:rPr lang="es-AR" dirty="0" smtClean="0">
                <a:latin typeface="Algerian" pitchFamily="82" charset="0"/>
              </a:rPr>
              <a:t>Presentar al Sindicato que corresponde </a:t>
            </a:r>
          </a:p>
          <a:p>
            <a:r>
              <a:rPr lang="es-AR" dirty="0" smtClean="0">
                <a:latin typeface="Algerian" pitchFamily="82" charset="0"/>
              </a:rPr>
              <a:t>Al Ministerio de Trabajo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1066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lgerian" pitchFamily="82" charset="0"/>
              </a:rPr>
              <a:t>INFORMACIÓN REQUERIDA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 smtClean="0">
                <a:latin typeface="Algerian" pitchFamily="82" charset="0"/>
              </a:rPr>
              <a:t>EL BALANCE GENERAL Y SUS ANEXOS</a:t>
            </a:r>
          </a:p>
          <a:p>
            <a:r>
              <a:rPr lang="es-AR" dirty="0" smtClean="0">
                <a:latin typeface="Algerian" pitchFamily="82" charset="0"/>
              </a:rPr>
              <a:t>INCIDENCIA DEL COSTO LABORAL</a:t>
            </a:r>
          </a:p>
          <a:p>
            <a:r>
              <a:rPr lang="es-AR" dirty="0" smtClean="0">
                <a:latin typeface="Algerian" pitchFamily="82" charset="0"/>
              </a:rPr>
              <a:t>EVOLUCIÓN DE LA MASA SALARIAL PROMEDIO</a:t>
            </a:r>
          </a:p>
          <a:p>
            <a:r>
              <a:rPr lang="es-AR" dirty="0" smtClean="0">
                <a:latin typeface="Algerian" pitchFamily="82" charset="0"/>
              </a:rPr>
              <a:t>EVOLUCIÓN DE LA DOTACIÓN DEL PERSONAL Y DISTRIBUCIÓN DEL TIEMPO DEL TRABAJO</a:t>
            </a:r>
          </a:p>
          <a:p>
            <a:pPr marL="0" indent="0">
              <a:buNone/>
            </a:pPr>
            <a:endParaRPr lang="es-AR" dirty="0" smtClean="0"/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302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lgerian" pitchFamily="82" charset="0"/>
              </a:rPr>
              <a:t>INFORMACIÓN REQUERIDA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AR" dirty="0" smtClean="0"/>
          </a:p>
          <a:p>
            <a:r>
              <a:rPr lang="es-AR" dirty="0" smtClean="0">
                <a:latin typeface="Algerian" pitchFamily="82" charset="0"/>
              </a:rPr>
              <a:t>ROTACIÓN DEL PERSONAL, POR EDAD Y SEXO</a:t>
            </a:r>
          </a:p>
          <a:p>
            <a:r>
              <a:rPr lang="es-AR" dirty="0" smtClean="0">
                <a:latin typeface="Algerian" pitchFamily="82" charset="0"/>
              </a:rPr>
              <a:t>CAPACITACIÓN</a:t>
            </a:r>
          </a:p>
          <a:p>
            <a:r>
              <a:rPr lang="es-AR" dirty="0" smtClean="0">
                <a:latin typeface="Algerian" pitchFamily="82" charset="0"/>
              </a:rPr>
              <a:t>PERSONAL EFECTIVIZADO</a:t>
            </a:r>
          </a:p>
          <a:p>
            <a:r>
              <a:rPr lang="es-AR" dirty="0" smtClean="0">
                <a:latin typeface="Algerian" pitchFamily="82" charset="0"/>
              </a:rPr>
              <a:t>PASANTÍAS Y PRACTICAS RENTADAS</a:t>
            </a:r>
          </a:p>
          <a:p>
            <a:pPr marL="0" indent="0">
              <a:buNone/>
            </a:pPr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2749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lgerian" pitchFamily="82" charset="0"/>
              </a:rPr>
              <a:t>INFORMACIÓN REQUERIDA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 smtClean="0"/>
          </a:p>
          <a:p>
            <a:r>
              <a:rPr lang="es-AR" dirty="0" smtClean="0">
                <a:latin typeface="Algerian" pitchFamily="82" charset="0"/>
              </a:rPr>
              <a:t>ACCIDENTES </a:t>
            </a:r>
            <a:r>
              <a:rPr lang="es-AR" dirty="0">
                <a:latin typeface="Algerian" pitchFamily="82" charset="0"/>
              </a:rPr>
              <a:t>DE TRABAJO Y ENFERMEDADES </a:t>
            </a:r>
            <a:r>
              <a:rPr lang="es-AR" dirty="0" smtClean="0">
                <a:latin typeface="Algerian" pitchFamily="82" charset="0"/>
              </a:rPr>
              <a:t>INCULPABLES</a:t>
            </a:r>
          </a:p>
          <a:p>
            <a:r>
              <a:rPr lang="es-AR" dirty="0" smtClean="0">
                <a:latin typeface="Algerian" pitchFamily="82" charset="0"/>
              </a:rPr>
              <a:t>TERCERIZACIONES Y SUBCONTRATACIONES EFECTUADAS</a:t>
            </a:r>
          </a:p>
          <a:p>
            <a:r>
              <a:rPr lang="es-AR" dirty="0" smtClean="0">
                <a:latin typeface="Algerian" pitchFamily="82" charset="0"/>
              </a:rPr>
              <a:t>INNOVACION TECNOLÓGICA</a:t>
            </a:r>
            <a:endParaRPr lang="es-AR" dirty="0">
              <a:latin typeface="Algerian" pitchFamily="82" charset="0"/>
            </a:endParaRPr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6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8418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lgerian" pitchFamily="82" charset="0"/>
              </a:rPr>
              <a:t>PLAZO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 smtClean="0"/>
          </a:p>
          <a:p>
            <a:endParaRPr lang="es-AR" dirty="0"/>
          </a:p>
          <a:p>
            <a:r>
              <a:rPr lang="es-AR" dirty="0" smtClean="0">
                <a:latin typeface="Algerian" pitchFamily="82" charset="0"/>
              </a:rPr>
              <a:t>EN EL PRIMER AÑO QUE SUPEREN LOS </a:t>
            </a:r>
          </a:p>
          <a:p>
            <a:pPr marL="0" indent="0">
              <a:buNone/>
            </a:pPr>
            <a:endParaRPr lang="es-AR" dirty="0">
              <a:latin typeface="Algerian" pitchFamily="82" charset="0"/>
            </a:endParaRPr>
          </a:p>
          <a:p>
            <a:pPr marL="0" indent="0">
              <a:buNone/>
            </a:pPr>
            <a:r>
              <a:rPr lang="es-AR" dirty="0" smtClean="0">
                <a:latin typeface="Algerian" pitchFamily="82" charset="0"/>
              </a:rPr>
              <a:t>    300 TRABAJADORES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6356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>
                <a:latin typeface="Algerian" pitchFamily="82" charset="0"/>
              </a:rPr>
              <a:t>LEGISLACION EN OTRAS PROVINCIAS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 smtClean="0">
              <a:latin typeface="Algerian" pitchFamily="82" charset="0"/>
            </a:endParaRPr>
          </a:p>
          <a:p>
            <a:r>
              <a:rPr lang="es-AR" dirty="0" smtClean="0">
                <a:latin typeface="Algerian" pitchFamily="82" charset="0"/>
              </a:rPr>
              <a:t>LEY 2594/2007 CABA</a:t>
            </a:r>
          </a:p>
          <a:p>
            <a:endParaRPr lang="es-AR" dirty="0" smtClean="0">
              <a:latin typeface="Algerian" pitchFamily="82" charset="0"/>
            </a:endParaRPr>
          </a:p>
          <a:p>
            <a:r>
              <a:rPr lang="es-AR" dirty="0" smtClean="0">
                <a:latin typeface="Algerian" pitchFamily="82" charset="0"/>
              </a:rPr>
              <a:t>LEY MENDOZA </a:t>
            </a:r>
          </a:p>
          <a:p>
            <a:endParaRPr lang="es-AR" dirty="0" smtClean="0">
              <a:latin typeface="Algerian" pitchFamily="82" charset="0"/>
            </a:endParaRPr>
          </a:p>
          <a:p>
            <a:r>
              <a:rPr lang="es-AR" dirty="0" smtClean="0">
                <a:latin typeface="Algerian" pitchFamily="82" charset="0"/>
              </a:rPr>
              <a:t>LEY SALTA</a:t>
            </a:r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392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lgerian" pitchFamily="82" charset="0"/>
              </a:rPr>
              <a:t>PROYECTOS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>
                <a:latin typeface="Algerian" pitchFamily="82" charset="0"/>
              </a:rPr>
              <a:t>PROYECTO 23 DE R.T. DE LA FACPCE</a:t>
            </a:r>
          </a:p>
          <a:p>
            <a:r>
              <a:rPr lang="es-AR" dirty="0" smtClean="0">
                <a:latin typeface="Algerian" pitchFamily="82" charset="0"/>
              </a:rPr>
              <a:t>PROYECTO DE LA SEN.MARIA LAURA LEGUIZAMON</a:t>
            </a:r>
          </a:p>
          <a:p>
            <a:r>
              <a:rPr lang="es-AR" dirty="0" smtClean="0">
                <a:latin typeface="Algerian" pitchFamily="82" charset="0"/>
              </a:rPr>
              <a:t>PROYECTO DEL DIP. FERNANDO YARADE</a:t>
            </a:r>
          </a:p>
          <a:p>
            <a:r>
              <a:rPr lang="es-AR" dirty="0" smtClean="0">
                <a:latin typeface="Algerian" pitchFamily="82" charset="0"/>
              </a:rPr>
              <a:t>PROYECTO DE MARTÍN COSENTINIO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2BE51-D317-4336-80F5-B98EC70EFEF2}" type="slidenum">
              <a:rPr lang="es-AR" smtClean="0"/>
              <a:t>9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51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325</Words>
  <Application>Microsoft Office PowerPoint</Application>
  <PresentationFormat>Presentación en pantalla (4:3)</PresentationFormat>
  <Paragraphs>107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¿ QUÉ APORTA EL L.A. AL INFORME SOCIAL ?</vt:lpstr>
      <vt:lpstr> LEY 20488/73 ART. 14</vt:lpstr>
      <vt:lpstr>LEGISLACIÓN SOBRE INFORME SOCIAL</vt:lpstr>
      <vt:lpstr>INFORMACIÓN REQUERIDA</vt:lpstr>
      <vt:lpstr>INFORMACIÓN REQUERIDA</vt:lpstr>
      <vt:lpstr>INFORMACIÓN REQUERIDA</vt:lpstr>
      <vt:lpstr>PLAZO</vt:lpstr>
      <vt:lpstr>LEGISLACION EN OTRAS PROVINCIAS</vt:lpstr>
      <vt:lpstr>PROYECTOS</vt:lpstr>
      <vt:lpstr>APORTE DEL  LICENCIADO EN ADMINISTRACIÓN</vt:lpstr>
      <vt:lpstr> APORTE DEL LICENCIADO EN ADMINISTRACIÓN  </vt:lpstr>
      <vt:lpstr>SISTEMAS</vt:lpstr>
      <vt:lpstr>INFORMES SOBRE:</vt:lpstr>
      <vt:lpstr>CONTENIDO DEL INFORME</vt:lpstr>
      <vt:lpstr>INFORMES</vt:lpstr>
      <vt:lpstr>INFORME  Nº  3</vt:lpstr>
      <vt:lpstr>APORTES   Y   OPINIONES</vt:lpstr>
      <vt:lpstr> GRACIAS   POR SU ASISTENCIA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INCUMBENCIAS DE LOS PROFESIONALES LICENCIADOS EN ADMINISTRACIÓN</dc:title>
  <dc:creator>Rafaela</dc:creator>
  <cp:lastModifiedBy>Rafaela</cp:lastModifiedBy>
  <cp:revision>96</cp:revision>
  <cp:lastPrinted>2012-05-02T15:21:48Z</cp:lastPrinted>
  <dcterms:created xsi:type="dcterms:W3CDTF">2012-05-02T13:27:20Z</dcterms:created>
  <dcterms:modified xsi:type="dcterms:W3CDTF">2013-01-10T23:27:10Z</dcterms:modified>
</cp:coreProperties>
</file>